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01FB-1284-41A4-AD66-4BF5762358A7}" type="datetimeFigureOut">
              <a:rPr lang="es-CL" smtClean="0"/>
              <a:t>20-12-2017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AF22-308F-4D4B-97E1-D0CB1DBF5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313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01FB-1284-41A4-AD66-4BF5762358A7}" type="datetimeFigureOut">
              <a:rPr lang="es-CL" smtClean="0"/>
              <a:t>20-12-2017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AF22-308F-4D4B-97E1-D0CB1DBF5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70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01FB-1284-41A4-AD66-4BF5762358A7}" type="datetimeFigureOut">
              <a:rPr lang="es-CL" smtClean="0"/>
              <a:t>20-12-2017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AF22-308F-4D4B-97E1-D0CB1DBF5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545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01FB-1284-41A4-AD66-4BF5762358A7}" type="datetimeFigureOut">
              <a:rPr lang="es-CL" smtClean="0"/>
              <a:t>20-12-2017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AF22-308F-4D4B-97E1-D0CB1DBF5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16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01FB-1284-41A4-AD66-4BF5762358A7}" type="datetimeFigureOut">
              <a:rPr lang="es-CL" smtClean="0"/>
              <a:t>20-12-2017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AF22-308F-4D4B-97E1-D0CB1DBF5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87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01FB-1284-41A4-AD66-4BF5762358A7}" type="datetimeFigureOut">
              <a:rPr lang="es-CL" smtClean="0"/>
              <a:t>20-12-2017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AF22-308F-4D4B-97E1-D0CB1DBF5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972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01FB-1284-41A4-AD66-4BF5762358A7}" type="datetimeFigureOut">
              <a:rPr lang="es-CL" smtClean="0"/>
              <a:t>20-12-2017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AF22-308F-4D4B-97E1-D0CB1DBF5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618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01FB-1284-41A4-AD66-4BF5762358A7}" type="datetimeFigureOut">
              <a:rPr lang="es-CL" smtClean="0"/>
              <a:t>20-12-2017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AF22-308F-4D4B-97E1-D0CB1DBF5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154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01FB-1284-41A4-AD66-4BF5762358A7}" type="datetimeFigureOut">
              <a:rPr lang="es-CL" smtClean="0"/>
              <a:t>20-12-2017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AF22-308F-4D4B-97E1-D0CB1DBF5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475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01FB-1284-41A4-AD66-4BF5762358A7}" type="datetimeFigureOut">
              <a:rPr lang="es-CL" smtClean="0"/>
              <a:t>20-12-2017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AF22-308F-4D4B-97E1-D0CB1DBF5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32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01FB-1284-41A4-AD66-4BF5762358A7}" type="datetimeFigureOut">
              <a:rPr lang="es-CL" smtClean="0"/>
              <a:t>20-12-2017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AF22-308F-4D4B-97E1-D0CB1DBF5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50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D01FB-1284-41A4-AD66-4BF5762358A7}" type="datetimeFigureOut">
              <a:rPr lang="es-CL" smtClean="0"/>
              <a:t>20-12-2017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AF22-308F-4D4B-97E1-D0CB1DBF5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86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isco_D\Mis Documentos\GRUPO Westpatagonia\Pagina WEB\Facebook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31" y="-7222"/>
            <a:ext cx="4559289" cy="68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014171" y="14818"/>
            <a:ext cx="3246040" cy="741539"/>
          </a:xfrm>
        </p:spPr>
        <p:txBody>
          <a:bodyPr>
            <a:noAutofit/>
          </a:bodyPr>
          <a:lstStyle/>
          <a:p>
            <a:r>
              <a:rPr lang="es-CL" sz="1100" b="1" dirty="0" smtClean="0"/>
              <a:t>Precio: $60.000.-</a:t>
            </a:r>
            <a:br>
              <a:rPr lang="es-CL" sz="1100" b="1" dirty="0" smtClean="0"/>
            </a:br>
            <a:r>
              <a:rPr lang="es-CL" sz="1100" b="1" dirty="0" err="1" smtClean="0"/>
              <a:t>Parka</a:t>
            </a:r>
            <a:r>
              <a:rPr lang="es-CL" sz="1100" b="1" dirty="0" smtClean="0"/>
              <a:t> Pluma Hombre Reversible</a:t>
            </a:r>
            <a:br>
              <a:rPr lang="es-CL" sz="1100" b="1" dirty="0" smtClean="0"/>
            </a:br>
            <a:r>
              <a:rPr lang="es-CL" sz="1100" b="1" dirty="0" smtClean="0"/>
              <a:t>Colores: Azul Calipso / Negro Beige</a:t>
            </a:r>
            <a:br>
              <a:rPr lang="es-CL" sz="1100" b="1" dirty="0" smtClean="0"/>
            </a:br>
            <a:r>
              <a:rPr lang="es-CL" sz="1100" b="1" dirty="0" smtClean="0"/>
              <a:t>Tallas: M-L-XL</a:t>
            </a:r>
            <a:endParaRPr lang="es-CL" sz="1100" b="1" dirty="0"/>
          </a:p>
        </p:txBody>
      </p:sp>
      <p:pic>
        <p:nvPicPr>
          <p:cNvPr id="1027" name="Picture 3" descr="C:\Disco_D\Mis Documentos\GRUPO Westpatagonia\Pagina WEB\Facebook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50" y="-7222"/>
            <a:ext cx="4809283" cy="68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004048" y="-8154"/>
            <a:ext cx="3459504" cy="916874"/>
          </a:xfrm>
        </p:spPr>
        <p:txBody>
          <a:bodyPr>
            <a:noAutofit/>
          </a:bodyPr>
          <a:lstStyle/>
          <a:p>
            <a:r>
              <a:rPr lang="es-CL" sz="1100" b="1" dirty="0" smtClean="0">
                <a:solidFill>
                  <a:schemeClr val="tx1"/>
                </a:solidFill>
              </a:rPr>
              <a:t>Precio: $40.000.-</a:t>
            </a:r>
          </a:p>
          <a:p>
            <a:r>
              <a:rPr lang="es-CL" sz="1100" b="1" dirty="0" err="1" smtClean="0">
                <a:solidFill>
                  <a:schemeClr val="tx1"/>
                </a:solidFill>
              </a:rPr>
              <a:t>Parka</a:t>
            </a:r>
            <a:r>
              <a:rPr lang="es-CL" sz="1100" b="1" dirty="0" smtClean="0">
                <a:solidFill>
                  <a:schemeClr val="tx1"/>
                </a:solidFill>
              </a:rPr>
              <a:t> Pluma Ultra Liviana Mujer</a:t>
            </a:r>
          </a:p>
          <a:p>
            <a:r>
              <a:rPr lang="es-CL" sz="1100" b="1" dirty="0" smtClean="0">
                <a:solidFill>
                  <a:schemeClr val="tx1"/>
                </a:solidFill>
              </a:rPr>
              <a:t>Colores: Celeste, Morado, </a:t>
            </a:r>
            <a:r>
              <a:rPr lang="es-CL" sz="1100" b="1" dirty="0" err="1" smtClean="0">
                <a:solidFill>
                  <a:schemeClr val="tx1"/>
                </a:solidFill>
              </a:rPr>
              <a:t>Fuccia</a:t>
            </a:r>
            <a:r>
              <a:rPr lang="es-CL" sz="1100" b="1" dirty="0" smtClean="0">
                <a:solidFill>
                  <a:schemeClr val="tx1"/>
                </a:solidFill>
              </a:rPr>
              <a:t>, Petróleo, Azul</a:t>
            </a:r>
          </a:p>
          <a:p>
            <a:r>
              <a:rPr lang="es-CL" sz="1100" b="1" dirty="0" smtClean="0">
                <a:solidFill>
                  <a:schemeClr val="tx1"/>
                </a:solidFill>
              </a:rPr>
              <a:t>Tallas: S-M-L-XL</a:t>
            </a:r>
          </a:p>
        </p:txBody>
      </p:sp>
    </p:spTree>
    <p:extLst>
      <p:ext uri="{BB962C8B-B14F-4D97-AF65-F5344CB8AC3E}">
        <p14:creationId xmlns:p14="http://schemas.microsoft.com/office/powerpoint/2010/main" val="34593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isco_D\Mis Documentos\GRUPO Westpatagonia\Pagina WEB\Facebook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382"/>
            <a:ext cx="4580921" cy="687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1043608" y="44624"/>
            <a:ext cx="3246040" cy="741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100" b="1" dirty="0" smtClean="0"/>
              <a:t>Precio: $55.000.-</a:t>
            </a:r>
            <a:br>
              <a:rPr lang="es-CL" sz="1100" b="1" dirty="0" smtClean="0"/>
            </a:br>
            <a:r>
              <a:rPr lang="es-CL" sz="1100" b="1" dirty="0" err="1" smtClean="0"/>
              <a:t>Parka</a:t>
            </a:r>
            <a:r>
              <a:rPr lang="es-CL" sz="1100" b="1" dirty="0" smtClean="0"/>
              <a:t> Pluma Hombre Sin Gorro</a:t>
            </a:r>
            <a:br>
              <a:rPr lang="es-CL" sz="1100" b="1" dirty="0" smtClean="0"/>
            </a:br>
            <a:r>
              <a:rPr lang="es-CL" sz="1100" b="1" dirty="0" smtClean="0"/>
              <a:t>Colores: Negro</a:t>
            </a:r>
            <a:br>
              <a:rPr lang="es-CL" sz="1100" b="1" dirty="0" smtClean="0"/>
            </a:br>
            <a:r>
              <a:rPr lang="es-CL" sz="1100" b="1" dirty="0" smtClean="0"/>
              <a:t>Tallas: M-L-XL</a:t>
            </a:r>
            <a:endParaRPr lang="es-CL" sz="1100" b="1" dirty="0"/>
          </a:p>
        </p:txBody>
      </p:sp>
      <p:pic>
        <p:nvPicPr>
          <p:cNvPr id="4" name="Picture 3" descr="C:\Disco_D\Mis Documentos\GRUPO Westpatagonia\Pagina WEB\Facebook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03" y="-33475"/>
            <a:ext cx="4591955" cy="689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5652120" y="52462"/>
            <a:ext cx="3246040" cy="741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100" b="1" dirty="0" smtClean="0"/>
              <a:t>Precio: $38.000.-</a:t>
            </a:r>
            <a:br>
              <a:rPr lang="es-CL" sz="1100" b="1" dirty="0" smtClean="0"/>
            </a:br>
            <a:r>
              <a:rPr lang="es-CL" sz="1100" b="1" dirty="0" err="1" smtClean="0"/>
              <a:t>Parka</a:t>
            </a:r>
            <a:r>
              <a:rPr lang="es-CL" sz="1100" b="1" dirty="0" smtClean="0"/>
              <a:t>  Pluma Hombre Reversible</a:t>
            </a:r>
            <a:br>
              <a:rPr lang="es-CL" sz="1100" b="1" dirty="0" smtClean="0"/>
            </a:br>
            <a:r>
              <a:rPr lang="es-CL" sz="1100" b="1" dirty="0" smtClean="0"/>
              <a:t>Colores: Verde con Beige</a:t>
            </a:r>
            <a:br>
              <a:rPr lang="es-CL" sz="1100" b="1" dirty="0" smtClean="0"/>
            </a:br>
            <a:r>
              <a:rPr lang="es-CL" sz="1100" b="1" dirty="0" smtClean="0"/>
              <a:t>Tallas: M-L-XL</a:t>
            </a:r>
            <a:endParaRPr lang="es-CL" sz="1100" b="1" dirty="0"/>
          </a:p>
        </p:txBody>
      </p:sp>
    </p:spTree>
    <p:extLst>
      <p:ext uri="{BB962C8B-B14F-4D97-AF65-F5344CB8AC3E}">
        <p14:creationId xmlns:p14="http://schemas.microsoft.com/office/powerpoint/2010/main" val="1693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isco_D\Mis Documentos\GRUPO Westpatagonia\Pagina WEB\Facebook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1043608" y="44624"/>
            <a:ext cx="3246040" cy="741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100" b="1" dirty="0" smtClean="0"/>
              <a:t>Precio: $60.000.-</a:t>
            </a:r>
            <a:br>
              <a:rPr lang="es-CL" sz="1100" b="1" dirty="0" smtClean="0"/>
            </a:br>
            <a:r>
              <a:rPr lang="es-CL" sz="1100" b="1" dirty="0" err="1" smtClean="0"/>
              <a:t>Parka</a:t>
            </a:r>
            <a:r>
              <a:rPr lang="es-CL" sz="1100" b="1" dirty="0" smtClean="0"/>
              <a:t>  Pluma Hombre Gorro Desmontable</a:t>
            </a:r>
            <a:br>
              <a:rPr lang="es-CL" sz="1100" b="1" dirty="0" smtClean="0"/>
            </a:br>
            <a:r>
              <a:rPr lang="es-CL" sz="1100" b="1" dirty="0" smtClean="0"/>
              <a:t>Colores: Negro</a:t>
            </a:r>
            <a:br>
              <a:rPr lang="es-CL" sz="1100" b="1" dirty="0" smtClean="0"/>
            </a:br>
            <a:r>
              <a:rPr lang="es-CL" sz="1100" b="1" dirty="0" smtClean="0"/>
              <a:t>Tallas: M-L-XL_XXL</a:t>
            </a:r>
            <a:endParaRPr lang="es-CL" sz="1100" b="1" dirty="0"/>
          </a:p>
        </p:txBody>
      </p:sp>
      <p:pic>
        <p:nvPicPr>
          <p:cNvPr id="8" name="Picture 2" descr="C:\Disco_D\Mis Documentos\GRUPO Westpatagonia\Pagina WEB\Facebook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6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 Título"/>
          <p:cNvSpPr txBox="1">
            <a:spLocks/>
          </p:cNvSpPr>
          <p:nvPr/>
        </p:nvSpPr>
        <p:spPr>
          <a:xfrm>
            <a:off x="5148064" y="44624"/>
            <a:ext cx="3246040" cy="741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100" b="1" dirty="0" smtClean="0"/>
              <a:t>Precio: $60.000.-</a:t>
            </a:r>
            <a:br>
              <a:rPr lang="es-CL" sz="1100" b="1" dirty="0" smtClean="0"/>
            </a:br>
            <a:r>
              <a:rPr lang="es-CL" sz="1100" b="1" dirty="0" err="1" smtClean="0"/>
              <a:t>Parka</a:t>
            </a:r>
            <a:r>
              <a:rPr lang="es-CL" sz="1100" b="1" dirty="0" smtClean="0"/>
              <a:t> Pluma Mujer con Gorro Desmontable</a:t>
            </a:r>
            <a:br>
              <a:rPr lang="es-CL" sz="1100" b="1" dirty="0" smtClean="0"/>
            </a:br>
            <a:r>
              <a:rPr lang="es-CL" sz="1100" b="1" dirty="0" smtClean="0"/>
              <a:t>Colores: Negro </a:t>
            </a:r>
            <a:br>
              <a:rPr lang="es-CL" sz="1100" b="1" dirty="0" smtClean="0"/>
            </a:br>
            <a:r>
              <a:rPr lang="es-CL" sz="1100" b="1" dirty="0" smtClean="0"/>
              <a:t>Tallas: S-M-L-XL</a:t>
            </a:r>
            <a:endParaRPr lang="es-CL" sz="1100" b="1" dirty="0"/>
          </a:p>
        </p:txBody>
      </p:sp>
    </p:spTree>
    <p:extLst>
      <p:ext uri="{BB962C8B-B14F-4D97-AF65-F5344CB8AC3E}">
        <p14:creationId xmlns:p14="http://schemas.microsoft.com/office/powerpoint/2010/main" val="36084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isco_D\Mis Documentos\GRUPO Westpatagonia\Pagina WEB\Facebook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67" y="0"/>
            <a:ext cx="456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isco_D\Mis Documentos\GRUPO Westpatagonia\Pagina WEB\Facebook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55" y="0"/>
            <a:ext cx="4572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043608" y="44624"/>
            <a:ext cx="3246040" cy="741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100" b="1" dirty="0" smtClean="0"/>
              <a:t>Precio: $18.000.-</a:t>
            </a:r>
            <a:br>
              <a:rPr lang="es-CL" sz="1100" b="1" dirty="0" smtClean="0"/>
            </a:br>
            <a:r>
              <a:rPr lang="es-CL" sz="1100" b="1" dirty="0" err="1" smtClean="0"/>
              <a:t>Polera</a:t>
            </a:r>
            <a:r>
              <a:rPr lang="es-CL" sz="1100" b="1" dirty="0" smtClean="0"/>
              <a:t> Hombre </a:t>
            </a:r>
            <a:r>
              <a:rPr lang="es-CL" sz="1100" b="1" dirty="0" err="1" smtClean="0"/>
              <a:t>Dry</a:t>
            </a:r>
            <a:r>
              <a:rPr lang="es-CL" sz="1100" b="1" dirty="0" smtClean="0"/>
              <a:t> </a:t>
            </a:r>
            <a:r>
              <a:rPr lang="es-CL" sz="1100" b="1" dirty="0" err="1" smtClean="0"/>
              <a:t>Fit</a:t>
            </a:r>
            <a:r>
              <a:rPr lang="es-CL" sz="1100" b="1" dirty="0" smtClean="0"/>
              <a:t/>
            </a:r>
            <a:br>
              <a:rPr lang="es-CL" sz="1100" b="1" dirty="0" smtClean="0"/>
            </a:br>
            <a:r>
              <a:rPr lang="es-CL" sz="1100" b="1" dirty="0" smtClean="0"/>
              <a:t>Colores: Azul / Gris</a:t>
            </a:r>
            <a:br>
              <a:rPr lang="es-CL" sz="1100" b="1" dirty="0" smtClean="0"/>
            </a:br>
            <a:r>
              <a:rPr lang="es-CL" sz="1100" b="1" dirty="0" smtClean="0"/>
              <a:t>Tallas: S-M-L-XL</a:t>
            </a:r>
            <a:endParaRPr lang="es-CL" sz="1100" b="1" dirty="0"/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5234857" y="43239"/>
            <a:ext cx="3246040" cy="741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100" b="1" dirty="0" smtClean="0"/>
              <a:t>Precio: $20.000.-</a:t>
            </a:r>
            <a:br>
              <a:rPr lang="es-CL" sz="1100" b="1" dirty="0" smtClean="0"/>
            </a:br>
            <a:r>
              <a:rPr lang="es-CL" sz="1100" b="1" dirty="0" err="1" smtClean="0"/>
              <a:t>Polera</a:t>
            </a:r>
            <a:r>
              <a:rPr lang="es-CL" sz="1100" b="1" dirty="0" smtClean="0"/>
              <a:t> Mujer Microfibra</a:t>
            </a:r>
            <a:br>
              <a:rPr lang="es-CL" sz="1100" b="1" dirty="0" smtClean="0"/>
            </a:br>
            <a:r>
              <a:rPr lang="es-CL" sz="1100" b="1" dirty="0" smtClean="0"/>
              <a:t>Colores: Verde Agua  / </a:t>
            </a:r>
            <a:r>
              <a:rPr lang="es-CL" sz="1100" b="1" dirty="0" err="1" smtClean="0"/>
              <a:t>Fuccia</a:t>
            </a:r>
            <a:r>
              <a:rPr lang="es-CL" sz="1100" b="1" dirty="0" smtClean="0"/>
              <a:t> / Celeste</a:t>
            </a:r>
            <a:br>
              <a:rPr lang="es-CL" sz="1100" b="1" dirty="0" smtClean="0"/>
            </a:br>
            <a:r>
              <a:rPr lang="es-CL" sz="1100" b="1" dirty="0" smtClean="0"/>
              <a:t>Tallas: S-M-L-XL</a:t>
            </a:r>
            <a:endParaRPr lang="es-CL" sz="1100" b="1" dirty="0"/>
          </a:p>
        </p:txBody>
      </p:sp>
    </p:spTree>
    <p:extLst>
      <p:ext uri="{BB962C8B-B14F-4D97-AF65-F5344CB8AC3E}">
        <p14:creationId xmlns:p14="http://schemas.microsoft.com/office/powerpoint/2010/main" val="676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isco_D\Mis Documentos\GRUPO Westpatagonia\Pagina WEB\Facebook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7013" cy="686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755576" y="0"/>
            <a:ext cx="3246040" cy="741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100" b="1" dirty="0" smtClean="0"/>
              <a:t>Precio: $18.000.-</a:t>
            </a:r>
            <a:br>
              <a:rPr lang="es-CL" sz="1100" b="1" dirty="0" smtClean="0"/>
            </a:br>
            <a:r>
              <a:rPr lang="es-CL" sz="1100" b="1" dirty="0" err="1" smtClean="0"/>
              <a:t>Polera</a:t>
            </a:r>
            <a:r>
              <a:rPr lang="es-CL" sz="1100" b="1" dirty="0" smtClean="0"/>
              <a:t> </a:t>
            </a:r>
            <a:r>
              <a:rPr lang="es-CL" sz="1100" b="1" dirty="0" err="1" smtClean="0"/>
              <a:t>Dry</a:t>
            </a:r>
            <a:r>
              <a:rPr lang="es-CL" sz="1100" b="1" dirty="0" smtClean="0"/>
              <a:t> </a:t>
            </a:r>
            <a:r>
              <a:rPr lang="es-CL" sz="1100" b="1" dirty="0" err="1" smtClean="0"/>
              <a:t>Fit</a:t>
            </a:r>
            <a:r>
              <a:rPr lang="es-CL" sz="1100" b="1" dirty="0" smtClean="0"/>
              <a:t> Mujer </a:t>
            </a:r>
            <a:br>
              <a:rPr lang="es-CL" sz="1100" b="1" dirty="0" smtClean="0"/>
            </a:br>
            <a:r>
              <a:rPr lang="es-CL" sz="1100" b="1" dirty="0" err="1" smtClean="0"/>
              <a:t>Colores:Gris</a:t>
            </a:r>
            <a:r>
              <a:rPr lang="es-CL" sz="1100" b="1" dirty="0" smtClean="0"/>
              <a:t> / Morado / Celeste / </a:t>
            </a:r>
            <a:r>
              <a:rPr lang="es-CL" sz="1100" b="1" dirty="0" err="1" smtClean="0"/>
              <a:t>Fuccia</a:t>
            </a:r>
            <a:r>
              <a:rPr lang="es-CL" sz="1100" b="1" dirty="0" smtClean="0"/>
              <a:t/>
            </a:r>
            <a:br>
              <a:rPr lang="es-CL" sz="1100" b="1" dirty="0" smtClean="0"/>
            </a:br>
            <a:r>
              <a:rPr lang="es-CL" sz="1100" b="1" dirty="0" smtClean="0"/>
              <a:t>Tallas: XS-S-M-L-XL</a:t>
            </a:r>
            <a:endParaRPr lang="es-CL" sz="1100" b="1" dirty="0"/>
          </a:p>
        </p:txBody>
      </p:sp>
      <p:pic>
        <p:nvPicPr>
          <p:cNvPr id="1026" name="Picture 2" descr="C:\Disco_D\Mis Documentos\GRUPO Westpatagonia\Pagina WEB\fotos\frent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50" y="-1"/>
            <a:ext cx="457638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96136" y="-1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chemeClr val="bg1"/>
                </a:solidFill>
              </a:rPr>
              <a:t>Precio: $35.000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</a:rPr>
              <a:t>Pantalón </a:t>
            </a:r>
            <a:r>
              <a:rPr lang="es-CL" sz="1100" dirty="0" err="1" smtClean="0">
                <a:solidFill>
                  <a:schemeClr val="bg1"/>
                </a:solidFill>
              </a:rPr>
              <a:t>Trekking</a:t>
            </a:r>
            <a:r>
              <a:rPr lang="es-CL" sz="1100" dirty="0" smtClean="0">
                <a:solidFill>
                  <a:schemeClr val="bg1"/>
                </a:solidFill>
              </a:rPr>
              <a:t>, Desmontable Hombre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</a:rPr>
              <a:t>Colores: Negro / Gris oscuro / Verde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</a:rPr>
              <a:t>Tallas: S-M-L-XL</a:t>
            </a:r>
            <a:endParaRPr lang="es-C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Presentación en pantalla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Precio: $60.000.- Parka Pluma Hombre Reversible Colores: Azul Calipso / Negro Beige Tallas: M-L-XL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Santander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Precio: $60.000.- Parka Hombre Reversible Colores: Azul Calipso / Negro Beige Tallas: M-L-XL</dc:title>
  <dc:creator>Juan Sotomayor Olmos</dc:creator>
  <cp:lastModifiedBy>Juan Sotomayor Olmos</cp:lastModifiedBy>
  <cp:revision>15</cp:revision>
  <dcterms:created xsi:type="dcterms:W3CDTF">2017-12-09T23:36:15Z</dcterms:created>
  <dcterms:modified xsi:type="dcterms:W3CDTF">2017-12-20T18:27:02Z</dcterms:modified>
</cp:coreProperties>
</file>